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houy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" y="-76835"/>
            <a:ext cx="12224385" cy="7067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45715" y="1610995"/>
            <a:ext cx="7652385" cy="17443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大与科技网 高考直通车</a:t>
            </a:r>
            <a:endParaRPr lang="zh-CN" altLang="en-US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系统使用方法</a:t>
            </a:r>
            <a:endParaRPr lang="zh-CN" altLang="en-US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6-</a:t>
            </a:r>
            <a:r>
              <a:rPr lang="zh-CN" altLang="en-US"/>
              <a:t>院校查询功能</a:t>
            </a:r>
            <a:r>
              <a:rPr lang="en-US" altLang="zh-CN"/>
              <a:t>-985</a:t>
            </a:r>
            <a:r>
              <a:rPr lang="zh-CN" altLang="en-US"/>
              <a:t>院校</a:t>
            </a:r>
            <a:endParaRPr lang="zh-CN" altLang="en-US"/>
          </a:p>
        </p:txBody>
      </p:sp>
      <p:pic>
        <p:nvPicPr>
          <p:cNvPr id="4" name="内容占位符 3" descr="8-985院校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75" y="1856105"/>
            <a:ext cx="81762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7-</a:t>
            </a:r>
            <a:r>
              <a:rPr lang="zh-CN" altLang="en-US"/>
              <a:t>院校信息</a:t>
            </a:r>
            <a:r>
              <a:rPr lang="en-US" altLang="zh-CN"/>
              <a:t>-</a:t>
            </a:r>
            <a:r>
              <a:rPr lang="zh-CN" altLang="en-US"/>
              <a:t>北京理工大学</a:t>
            </a:r>
            <a:endParaRPr lang="zh-CN" altLang="en-US"/>
          </a:p>
        </p:txBody>
      </p:sp>
      <p:pic>
        <p:nvPicPr>
          <p:cNvPr id="4" name="内容占位符 3" descr="9-北京理工大学院校信息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5660" y="1840865"/>
            <a:ext cx="82029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7-1-</a:t>
            </a:r>
            <a:r>
              <a:rPr lang="zh-CN" altLang="en-US"/>
              <a:t>院校录取信息</a:t>
            </a:r>
            <a:endParaRPr lang="zh-CN" altLang="en-US"/>
          </a:p>
        </p:txBody>
      </p:sp>
      <p:pic>
        <p:nvPicPr>
          <p:cNvPr id="4" name="内容占位符 3" descr="10-北京理工大学录取详细信息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795" y="1779905"/>
            <a:ext cx="813562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7-2-</a:t>
            </a:r>
            <a:r>
              <a:rPr lang="zh-CN" altLang="en-US"/>
              <a:t>专业录取详细信息</a:t>
            </a:r>
            <a:endParaRPr lang="zh-CN" altLang="en-US"/>
          </a:p>
        </p:txBody>
      </p:sp>
      <p:pic>
        <p:nvPicPr>
          <p:cNvPr id="4" name="内容占位符 3" descr="11-北京理工大学专业录取详细信息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1390" y="1749425"/>
            <a:ext cx="81648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7-3-</a:t>
            </a:r>
            <a:r>
              <a:rPr lang="zh-CN" altLang="en-US"/>
              <a:t>专业录取详细个人信息</a:t>
            </a:r>
            <a:endParaRPr lang="zh-CN" altLang="en-US"/>
          </a:p>
        </p:txBody>
      </p:sp>
      <p:pic>
        <p:nvPicPr>
          <p:cNvPr id="4" name="内容占位符 3" descr="12-北京理工大学各专业录取详细个人信息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710" y="1825625"/>
            <a:ext cx="81648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8-</a:t>
            </a:r>
            <a:r>
              <a:rPr lang="zh-CN" altLang="en-US"/>
              <a:t>五步知院校</a:t>
            </a:r>
            <a:endParaRPr lang="zh-CN" altLang="en-US"/>
          </a:p>
        </p:txBody>
      </p:sp>
      <p:pic>
        <p:nvPicPr>
          <p:cNvPr id="4" name="内容占位符 3" descr="13-五步知院校层次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3755" y="1840865"/>
            <a:ext cx="81762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8-1-</a:t>
            </a:r>
            <a:r>
              <a:rPr lang="zh-CN" altLang="en-US"/>
              <a:t>个人信息设置</a:t>
            </a:r>
            <a:endParaRPr lang="zh-CN" altLang="en-US"/>
          </a:p>
        </p:txBody>
      </p:sp>
      <p:pic>
        <p:nvPicPr>
          <p:cNvPr id="4" name="内容占位符 3" descr="14-个人信息设置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3440" y="1871345"/>
            <a:ext cx="810641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8-2-</a:t>
            </a:r>
            <a:r>
              <a:rPr lang="zh-CN" altLang="en-US"/>
              <a:t>职业测评</a:t>
            </a:r>
            <a:endParaRPr lang="zh-CN" altLang="en-US"/>
          </a:p>
        </p:txBody>
      </p:sp>
      <p:pic>
        <p:nvPicPr>
          <p:cNvPr id="4" name="内容占位符 3" descr="15-职业测评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1055" y="1825625"/>
            <a:ext cx="81407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8-3-</a:t>
            </a:r>
            <a:r>
              <a:rPr lang="zh-CN" altLang="en-US"/>
              <a:t>分数折合</a:t>
            </a:r>
            <a:endParaRPr lang="zh-CN" altLang="en-US"/>
          </a:p>
        </p:txBody>
      </p:sp>
      <p:pic>
        <p:nvPicPr>
          <p:cNvPr id="4" name="内容占位符 3" descr="16-分数折合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6770" y="1764665"/>
            <a:ext cx="82213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9-</a:t>
            </a:r>
            <a:r>
              <a:rPr lang="zh-CN" altLang="en-US"/>
              <a:t>智能查询</a:t>
            </a:r>
            <a:endParaRPr lang="zh-CN" altLang="en-US"/>
          </a:p>
        </p:txBody>
      </p:sp>
      <p:pic>
        <p:nvPicPr>
          <p:cNvPr id="4" name="内容占位符 3" descr="17-智能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9155" y="1795145"/>
            <a:ext cx="81870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1-</a:t>
            </a:r>
            <a:r>
              <a:rPr lang="zh-CN" altLang="en-US"/>
              <a:t>登陆说明</a:t>
            </a:r>
            <a:endParaRPr lang="zh-CN" altLang="en-US"/>
          </a:p>
        </p:txBody>
      </p:sp>
      <p:pic>
        <p:nvPicPr>
          <p:cNvPr id="4" name="内容占位符 3" descr="1-登陆页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4550" y="1885315"/>
            <a:ext cx="82099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9-1-</a:t>
            </a:r>
            <a:r>
              <a:rPr lang="zh-CN" altLang="en-US"/>
              <a:t>一分一段查询</a:t>
            </a:r>
            <a:endParaRPr lang="zh-CN" altLang="en-US"/>
          </a:p>
        </p:txBody>
      </p:sp>
      <p:pic>
        <p:nvPicPr>
          <p:cNvPr id="4" name="内容占位符 3" descr="18-一分一段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5185" y="1840865"/>
            <a:ext cx="81534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9-2-</a:t>
            </a:r>
            <a:r>
              <a:rPr lang="zh-CN" altLang="en-US"/>
              <a:t>按地区查询</a:t>
            </a:r>
            <a:endParaRPr lang="zh-CN" altLang="en-US"/>
          </a:p>
        </p:txBody>
      </p:sp>
      <p:pic>
        <p:nvPicPr>
          <p:cNvPr id="4" name="内容占位符 3" descr="19-按地区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710" y="1825625"/>
            <a:ext cx="81648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9-2-</a:t>
            </a:r>
            <a:r>
              <a:rPr lang="zh-CN" altLang="en-US"/>
              <a:t>按地区查询</a:t>
            </a:r>
            <a:r>
              <a:rPr lang="en-US" altLang="zh-CN"/>
              <a:t>-</a:t>
            </a:r>
            <a:r>
              <a:rPr lang="zh-CN" altLang="en-US"/>
              <a:t>上海财经大学</a:t>
            </a:r>
            <a:endParaRPr lang="zh-CN" altLang="en-US"/>
          </a:p>
        </p:txBody>
      </p:sp>
      <p:pic>
        <p:nvPicPr>
          <p:cNvPr id="4" name="内容占位符 3" descr="20-上海财经大学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1375" y="1825625"/>
            <a:ext cx="813117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9-3-</a:t>
            </a:r>
            <a:r>
              <a:rPr lang="zh-CN" altLang="en-US"/>
              <a:t>按专业查询</a:t>
            </a:r>
            <a:r>
              <a:rPr lang="en-US" altLang="zh-CN"/>
              <a:t>-</a:t>
            </a:r>
            <a:r>
              <a:rPr lang="zh-CN" altLang="en-US"/>
              <a:t>会计学</a:t>
            </a:r>
            <a:endParaRPr lang="zh-CN" altLang="en-US"/>
          </a:p>
        </p:txBody>
      </p:sp>
      <p:pic>
        <p:nvPicPr>
          <p:cNvPr id="4" name="内容占位符 3" descr="21-按专业查询-会计学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250" y="1810385"/>
            <a:ext cx="82213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10-</a:t>
            </a:r>
            <a:r>
              <a:rPr lang="zh-CN" altLang="en-US"/>
              <a:t>专业查询</a:t>
            </a:r>
            <a:endParaRPr lang="zh-CN" altLang="en-US"/>
          </a:p>
        </p:txBody>
      </p:sp>
      <p:pic>
        <p:nvPicPr>
          <p:cNvPr id="4" name="内容占位符 3" descr="22-专业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2480" y="1825625"/>
            <a:ext cx="81984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10-1-</a:t>
            </a:r>
            <a:r>
              <a:rPr lang="zh-CN" altLang="en-US"/>
              <a:t>特色专业</a:t>
            </a:r>
            <a:endParaRPr lang="zh-CN" altLang="en-US"/>
          </a:p>
        </p:txBody>
      </p:sp>
      <p:pic>
        <p:nvPicPr>
          <p:cNvPr id="4" name="内容占位符 3" descr="23-特色专业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75" y="1840865"/>
            <a:ext cx="81762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10-2-</a:t>
            </a:r>
            <a:r>
              <a:rPr lang="zh-CN" altLang="en-US"/>
              <a:t>专业汇总查询</a:t>
            </a:r>
            <a:endParaRPr lang="zh-CN" altLang="en-US"/>
          </a:p>
        </p:txBody>
      </p:sp>
      <p:pic>
        <p:nvPicPr>
          <p:cNvPr id="4" name="内容占位符 3" descr="24-专业汇总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5185" y="1825625"/>
            <a:ext cx="81534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10-3-</a:t>
            </a:r>
            <a:r>
              <a:rPr lang="zh-CN" altLang="en-US"/>
              <a:t>具体专业介绍</a:t>
            </a:r>
            <a:r>
              <a:rPr lang="en-US" altLang="zh-CN"/>
              <a:t>-</a:t>
            </a:r>
            <a:r>
              <a:rPr lang="zh-CN" altLang="en-US"/>
              <a:t>经济统计学</a:t>
            </a:r>
            <a:endParaRPr lang="zh-CN" altLang="en-US"/>
          </a:p>
        </p:txBody>
      </p:sp>
      <p:pic>
        <p:nvPicPr>
          <p:cNvPr id="4" name="内容占位符 3" descr="25-具体专业介绍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9150" y="1825625"/>
            <a:ext cx="817562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11-</a:t>
            </a:r>
            <a:r>
              <a:rPr lang="zh-CN" altLang="en-US"/>
              <a:t>志愿辅导</a:t>
            </a:r>
            <a:endParaRPr lang="zh-CN" altLang="en-US"/>
          </a:p>
        </p:txBody>
      </p:sp>
      <p:pic>
        <p:nvPicPr>
          <p:cNvPr id="4" name="内容占位符 3" descr="26-志愿辅导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000" y="1810385"/>
            <a:ext cx="81578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11-1-</a:t>
            </a:r>
            <a:r>
              <a:rPr lang="zh-CN" altLang="en-US"/>
              <a:t>高考</a:t>
            </a:r>
            <a:r>
              <a:rPr lang="zh-CN" altLang="en-US"/>
              <a:t>名词解释</a:t>
            </a:r>
            <a:endParaRPr lang="zh-CN" altLang="en-US"/>
          </a:p>
        </p:txBody>
      </p:sp>
      <p:pic>
        <p:nvPicPr>
          <p:cNvPr id="4" name="内容占位符 3" descr="27-名词解释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0580" y="1779905"/>
            <a:ext cx="81527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2-</a:t>
            </a:r>
            <a:r>
              <a:rPr lang="zh-CN" altLang="en-US"/>
              <a:t>用户登陆成功</a:t>
            </a:r>
            <a:endParaRPr lang="zh-CN" altLang="en-US"/>
          </a:p>
        </p:txBody>
      </p:sp>
      <p:pic>
        <p:nvPicPr>
          <p:cNvPr id="4" name="内容占位符 3" descr="2-用户登陆成功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4705" y="1840230"/>
            <a:ext cx="82099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11-2-</a:t>
            </a:r>
            <a:r>
              <a:rPr lang="zh-CN" altLang="en-US"/>
              <a:t>视频辅导</a:t>
            </a:r>
            <a:endParaRPr lang="zh-CN" altLang="en-US"/>
          </a:p>
        </p:txBody>
      </p:sp>
      <p:pic>
        <p:nvPicPr>
          <p:cNvPr id="4" name="内容占位符 3" descr="28-视频辅导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675" y="1810385"/>
            <a:ext cx="81870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12-</a:t>
            </a:r>
            <a:r>
              <a:rPr lang="zh-CN" altLang="en-US"/>
              <a:t>售后服务</a:t>
            </a:r>
            <a:endParaRPr lang="zh-CN" altLang="en-US"/>
          </a:p>
        </p:txBody>
      </p:sp>
      <p:pic>
        <p:nvPicPr>
          <p:cNvPr id="4" name="内容占位符 3" descr="29-售后服务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1535" y="1825625"/>
            <a:ext cx="808037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3-</a:t>
            </a:r>
            <a:r>
              <a:rPr lang="zh-CN" altLang="en-US"/>
              <a:t>高考加油站 学生成绩跟踪 报考直通车</a:t>
            </a:r>
            <a:endParaRPr lang="zh-CN" altLang="en-US"/>
          </a:p>
        </p:txBody>
      </p:sp>
      <p:pic>
        <p:nvPicPr>
          <p:cNvPr id="4" name="内容占位符 3" descr="3-高考加油站和学科成绩跟踪管理系统位置说明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3755" y="1990090"/>
            <a:ext cx="88258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4-</a:t>
            </a:r>
            <a:r>
              <a:rPr lang="zh-CN" altLang="en-US"/>
              <a:t>高考加油站</a:t>
            </a:r>
            <a:endParaRPr lang="zh-CN" altLang="en-US"/>
          </a:p>
        </p:txBody>
      </p:sp>
      <p:pic>
        <p:nvPicPr>
          <p:cNvPr id="4" name="内容占位符 3" descr="4-高考加油站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8515" y="1840230"/>
            <a:ext cx="814260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5-</a:t>
            </a:r>
            <a:r>
              <a:rPr lang="zh-CN" altLang="en-US"/>
              <a:t>学生成绩跟踪管理系统</a:t>
            </a:r>
            <a:endParaRPr lang="zh-CN" altLang="en-US"/>
          </a:p>
        </p:txBody>
      </p:sp>
      <p:pic>
        <p:nvPicPr>
          <p:cNvPr id="4" name="内容占位符 3" descr="5-学生成绩跟踪管理系统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0265" y="1856105"/>
            <a:ext cx="82042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5-1-</a:t>
            </a:r>
            <a:r>
              <a:rPr lang="zh-CN" altLang="en-US"/>
              <a:t>学生成绩添加</a:t>
            </a:r>
            <a:endParaRPr lang="en-US" altLang="zh-CN"/>
          </a:p>
        </p:txBody>
      </p:sp>
      <p:pic>
        <p:nvPicPr>
          <p:cNvPr id="6" name="内容占位符 5" descr="学生成绩添加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6145" y="1703705"/>
            <a:ext cx="81534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5-2-</a:t>
            </a:r>
            <a:r>
              <a:rPr lang="zh-CN" altLang="en-US"/>
              <a:t>学生成绩变化曲线</a:t>
            </a:r>
            <a:endParaRPr lang="zh-CN" altLang="en-US"/>
          </a:p>
        </p:txBody>
      </p:sp>
      <p:pic>
        <p:nvPicPr>
          <p:cNvPr id="4" name="内容占位符 3" descr="6-成绩变化曲线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4240" y="1627505"/>
            <a:ext cx="81578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5-3-</a:t>
            </a:r>
            <a:r>
              <a:rPr lang="zh-CN" altLang="en-US"/>
              <a:t>上年录取成绩查询</a:t>
            </a:r>
            <a:endParaRPr lang="zh-CN" altLang="en-US"/>
          </a:p>
        </p:txBody>
      </p:sp>
      <p:pic>
        <p:nvPicPr>
          <p:cNvPr id="4" name="内容占位符 3" descr="7-上年录取成绩查询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0435" y="1597025"/>
            <a:ext cx="8176260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Kingsoft Office WPP</Application>
  <PresentationFormat>宽屏</PresentationFormat>
  <Paragraphs>63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2016-01-21T15:56:07Z</dcterms:created>
  <dcterms:modified xsi:type="dcterms:W3CDTF">2016-01-21T16:25:15Z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